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Lst>
  <p:notesMasterIdLst>
    <p:notesMasterId r:id="rId8"/>
  </p:notesMasterIdLst>
  <p:sldIdLst>
    <p:sldId id="256" r:id="rId2"/>
    <p:sldId id="257" r:id="rId3"/>
    <p:sldId id="258" r:id="rId4"/>
    <p:sldId id="259" r:id="rId5"/>
    <p:sldId id="260" r:id="rId6"/>
    <p:sldId id="261" r:id="rId7"/>
  </p:sldIdLst>
  <p:sldSz cx="20104100" cy="11309350"/>
  <p:notesSz cx="20104100" cy="1130935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2" d="100"/>
          <a:sy n="42" d="100"/>
        </p:scale>
        <p:origin x="756" y="90"/>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kumimoji="0" lang="en-US" sz="1862" b="0" i="0" u="none" strike="noStrike" kern="1200" cap="none" spc="0" normalizeH="0" baseline="0" noProof="0">
                <a:ln>
                  <a:noFill/>
                </a:ln>
                <a:solidFill>
                  <a:srgbClr val="000000">
                    <a:lumMod val="65000"/>
                    <a:lumOff val="35000"/>
                  </a:srgbClr>
                </a:solidFill>
                <a:effectLst/>
                <a:uLnTx/>
                <a:uFillTx/>
                <a:latin typeface="Arial"/>
              </a:rPr>
              <a:t>Sales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5">
                  <a:shade val="50000"/>
                </a:schemeClr>
              </a:solidFill>
              <a:ln w="19050">
                <a:solidFill>
                  <a:schemeClr val="lt1"/>
                </a:solidFill>
              </a:ln>
              <a:effectLst/>
            </c:spPr>
            <c:extLst>
              <c:ext xmlns:c16="http://schemas.microsoft.com/office/drawing/2014/chart" uri="{C3380CC4-5D6E-409C-BE32-E72D297353CC}">
                <c16:uniqueId val="{00000001-5F1D-487E-AC6F-F6F39A6F05FB}"/>
              </c:ext>
            </c:extLst>
          </c:dPt>
          <c:dPt>
            <c:idx val="1"/>
            <c:bubble3D val="0"/>
            <c:spPr>
              <a:solidFill>
                <a:schemeClr val="accent5">
                  <a:shade val="70000"/>
                </a:schemeClr>
              </a:solidFill>
              <a:ln w="19050">
                <a:solidFill>
                  <a:schemeClr val="lt1"/>
                </a:solidFill>
              </a:ln>
              <a:effectLst/>
            </c:spPr>
            <c:extLst>
              <c:ext xmlns:c16="http://schemas.microsoft.com/office/drawing/2014/chart" uri="{C3380CC4-5D6E-409C-BE32-E72D297353CC}">
                <c16:uniqueId val="{00000003-5F1D-487E-AC6F-F6F39A6F05FB}"/>
              </c:ext>
            </c:extLst>
          </c:dPt>
          <c:dPt>
            <c:idx val="2"/>
            <c:bubble3D val="0"/>
            <c:spPr>
              <a:solidFill>
                <a:schemeClr val="accent5">
                  <a:shade val="90000"/>
                </a:schemeClr>
              </a:solidFill>
              <a:ln w="19050">
                <a:solidFill>
                  <a:schemeClr val="lt1"/>
                </a:solidFill>
              </a:ln>
              <a:effectLst/>
            </c:spPr>
            <c:extLst>
              <c:ext xmlns:c16="http://schemas.microsoft.com/office/drawing/2014/chart" uri="{C3380CC4-5D6E-409C-BE32-E72D297353CC}">
                <c16:uniqueId val="{00000005-5F1D-487E-AC6F-F6F39A6F05FB}"/>
              </c:ext>
            </c:extLst>
          </c:dPt>
          <c:dPt>
            <c:idx val="3"/>
            <c:bubble3D val="0"/>
            <c:spPr>
              <a:solidFill>
                <a:schemeClr val="accent5">
                  <a:tint val="90000"/>
                </a:schemeClr>
              </a:solidFill>
              <a:ln w="19050">
                <a:solidFill>
                  <a:schemeClr val="lt1"/>
                </a:solidFill>
              </a:ln>
              <a:effectLst/>
            </c:spPr>
            <c:extLst>
              <c:ext xmlns:c16="http://schemas.microsoft.com/office/drawing/2014/chart" uri="{C3380CC4-5D6E-409C-BE32-E72D297353CC}">
                <c16:uniqueId val="{00000007-5F1D-487E-AC6F-F6F39A6F05FB}"/>
              </c:ext>
            </c:extLst>
          </c:dPt>
          <c:dPt>
            <c:idx val="4"/>
            <c:bubble3D val="0"/>
            <c:spPr>
              <a:solidFill>
                <a:schemeClr val="accent5">
                  <a:tint val="70000"/>
                </a:schemeClr>
              </a:solidFill>
              <a:ln w="19050">
                <a:solidFill>
                  <a:schemeClr val="lt1"/>
                </a:solidFill>
              </a:ln>
              <a:effectLst/>
            </c:spPr>
            <c:extLst>
              <c:ext xmlns:c16="http://schemas.microsoft.com/office/drawing/2014/chart" uri="{C3380CC4-5D6E-409C-BE32-E72D297353CC}">
                <c16:uniqueId val="{00000009-5F1D-487E-AC6F-F6F39A6F05FB}"/>
              </c:ext>
            </c:extLst>
          </c:dPt>
          <c:dPt>
            <c:idx val="5"/>
            <c:bubble3D val="0"/>
            <c:spPr>
              <a:solidFill>
                <a:schemeClr val="accent5">
                  <a:tint val="50000"/>
                </a:schemeClr>
              </a:solidFill>
              <a:ln w="19050">
                <a:solidFill>
                  <a:schemeClr val="lt1"/>
                </a:solidFill>
              </a:ln>
              <a:effectLst/>
            </c:spPr>
            <c:extLst>
              <c:ext xmlns:c16="http://schemas.microsoft.com/office/drawing/2014/chart" uri="{C3380CC4-5D6E-409C-BE32-E72D297353CC}">
                <c16:uniqueId val="{0000000B-5F1D-487E-AC6F-F6F39A6F05FB}"/>
              </c:ext>
            </c:extLst>
          </c:dPt>
          <c:cat>
            <c:strRef>
              <c:f>Sheet1!$A$2:$A$7</c:f>
              <c:strCache>
                <c:ptCount val="6"/>
                <c:pt idx="0">
                  <c:v>Activities</c:v>
                </c:pt>
                <c:pt idx="1">
                  <c:v>Customer</c:v>
                </c:pt>
                <c:pt idx="2">
                  <c:v>Resources</c:v>
                </c:pt>
                <c:pt idx="3">
                  <c:v>Channel</c:v>
                </c:pt>
                <c:pt idx="4">
                  <c:v>Cost</c:v>
                </c:pt>
                <c:pt idx="5">
                  <c:v>Revenue</c:v>
                </c:pt>
              </c:strCache>
            </c:strRef>
          </c:cat>
          <c:val>
            <c:numRef>
              <c:f>Sheet1!$B$2:$B$7</c:f>
              <c:numCache>
                <c:formatCode>General</c:formatCode>
                <c:ptCount val="6"/>
                <c:pt idx="0">
                  <c:v>3</c:v>
                </c:pt>
                <c:pt idx="1">
                  <c:v>1</c:v>
                </c:pt>
                <c:pt idx="2">
                  <c:v>1.5</c:v>
                </c:pt>
                <c:pt idx="3">
                  <c:v>1</c:v>
                </c:pt>
                <c:pt idx="4">
                  <c:v>1</c:v>
                </c:pt>
                <c:pt idx="5">
                  <c:v>2.5</c:v>
                </c:pt>
              </c:numCache>
            </c:numRef>
          </c:val>
          <c:extLst>
            <c:ext xmlns:c16="http://schemas.microsoft.com/office/drawing/2014/chart" uri="{C3380CC4-5D6E-409C-BE32-E72D297353CC}">
              <c16:uniqueId val="{00000000-51C7-4867-ACEA-293C7AA151FD}"/>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All texts are placeholder text and should be replaced with your own information</a:t>
            </a:r>
            <a:endParaRPr>
              <a:solidFill>
                <a:schemeClr val="dk1"/>
              </a:solidFill>
            </a:endParaRPr>
          </a:p>
          <a:p>
            <a:pPr marL="0" lvl="0" indent="0" algn="l" rtl="0">
              <a:spcBef>
                <a:spcPts val="0"/>
              </a:spcBef>
              <a:spcAft>
                <a:spcPts val="0"/>
              </a:spcAft>
              <a:buNone/>
            </a:pPr>
            <a:endParaRPr/>
          </a:p>
        </p:txBody>
      </p:sp>
      <p:sp>
        <p:nvSpPr>
          <p:cNvPr id="42" name="Google Shape;42;p1: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2: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 name="Google Shape;51;p2: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3: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60" name="Google Shape;60;p3: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6: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70" name="Google Shape;70;p6: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7: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79" name="Google Shape;79;p7: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4aca319cd0_0_34:notes"/>
          <p:cNvSpPr txBox="1">
            <a:spLocks noGrp="1"/>
          </p:cNvSpPr>
          <p:nvPr>
            <p:ph type="body" idx="1"/>
          </p:nvPr>
        </p:nvSpPr>
        <p:spPr>
          <a:xfrm>
            <a:off x="2010400" y="5371925"/>
            <a:ext cx="16083300"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14aca319cd0_0_34:notes"/>
          <p:cNvSpPr>
            <a:spLocks noGrp="1" noRot="1" noChangeAspect="1"/>
          </p:cNvSpPr>
          <p:nvPr>
            <p:ph type="sldImg" idx="2"/>
          </p:nvPr>
        </p:nvSpPr>
        <p:spPr>
          <a:xfrm>
            <a:off x="3351350" y="848200"/>
            <a:ext cx="13403400" cy="424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
        <p:cNvGrpSpPr/>
        <p:nvPr/>
      </p:nvGrpSpPr>
      <p:grpSpPr>
        <a:xfrm>
          <a:off x="0" y="0"/>
          <a:ext cx="0" cy="0"/>
          <a:chOff x="0" y="0"/>
          <a:chExt cx="0" cy="0"/>
        </a:xfrm>
      </p:grpSpPr>
      <p:sp>
        <p:nvSpPr>
          <p:cNvPr id="13" name="Google Shape;13;p2"/>
          <p:cNvSpPr txBox="1">
            <a:spLocks noGrp="1"/>
          </p:cNvSpPr>
          <p:nvPr>
            <p:ph type="title"/>
          </p:nvPr>
        </p:nvSpPr>
        <p:spPr>
          <a:xfrm>
            <a:off x="5791067" y="3756818"/>
            <a:ext cx="8521964" cy="19526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6600" b="1" i="0">
                <a:solidFill>
                  <a:srgbClr val="CC0099"/>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2"/>
          <p:cNvSpPr txBox="1">
            <a:spLocks noGrp="1"/>
          </p:cNvSpPr>
          <p:nvPr>
            <p:ph type="body" idx="1"/>
          </p:nvPr>
        </p:nvSpPr>
        <p:spPr>
          <a:xfrm>
            <a:off x="1340273" y="4188354"/>
            <a:ext cx="8366759" cy="5622925"/>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b="0" i="0">
                <a:solidFill>
                  <a:schemeClr val="dk1"/>
                </a:solidFill>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5791067" y="3756818"/>
            <a:ext cx="8521964" cy="19526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6600" b="1" i="0">
                <a:solidFill>
                  <a:srgbClr val="CC0099"/>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3"/>
          <p:cNvSpPr txBox="1">
            <a:spLocks noGrp="1"/>
          </p:cNvSpPr>
          <p:nvPr>
            <p:ph type="body" idx="1"/>
          </p:nvPr>
        </p:nvSpPr>
        <p:spPr>
          <a:xfrm>
            <a:off x="1348515" y="3524364"/>
            <a:ext cx="6391909" cy="6293484"/>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1950" b="0" i="0">
                <a:solidFill>
                  <a:schemeClr val="lt1"/>
                </a:solidFill>
                <a:latin typeface="Arial"/>
                <a:ea typeface="Arial"/>
                <a:cs typeface="Arial"/>
                <a:sym typeface="Arial"/>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1" name="Google Shape;21;p3"/>
          <p:cNvSpPr txBox="1">
            <a:spLocks noGrp="1"/>
          </p:cNvSpPr>
          <p:nvPr>
            <p:ph type="body" idx="2"/>
          </p:nvPr>
        </p:nvSpPr>
        <p:spPr>
          <a:xfrm>
            <a:off x="10353611" y="2601150"/>
            <a:ext cx="8745284" cy="746417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2" name="Google Shape;22;p3"/>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5"/>
        <p:cNvGrpSpPr/>
        <p:nvPr/>
      </p:nvGrpSpPr>
      <p:grpSpPr>
        <a:xfrm>
          <a:off x="0" y="0"/>
          <a:ext cx="0" cy="0"/>
          <a:chOff x="0" y="0"/>
          <a:chExt cx="0" cy="0"/>
        </a:xfrm>
      </p:grpSpPr>
      <p:sp>
        <p:nvSpPr>
          <p:cNvPr id="26" name="Google Shape;26;p4"/>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5791067" y="3756818"/>
            <a:ext cx="8521964" cy="19526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6600" b="1" i="0">
                <a:solidFill>
                  <a:srgbClr val="CC0099"/>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5"/>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4"/>
        <p:cNvGrpSpPr/>
        <p:nvPr/>
      </p:nvGrpSpPr>
      <p:grpSpPr>
        <a:xfrm>
          <a:off x="0" y="0"/>
          <a:ext cx="0" cy="0"/>
          <a:chOff x="0" y="0"/>
          <a:chExt cx="0" cy="0"/>
        </a:xfrm>
      </p:grpSpPr>
      <p:sp>
        <p:nvSpPr>
          <p:cNvPr id="35" name="Google Shape;35;p6"/>
          <p:cNvSpPr txBox="1">
            <a:spLocks noGrp="1"/>
          </p:cNvSpPr>
          <p:nvPr>
            <p:ph type="ctrTitle"/>
          </p:nvPr>
        </p:nvSpPr>
        <p:spPr>
          <a:xfrm>
            <a:off x="1507807" y="3505898"/>
            <a:ext cx="17088487" cy="2374963"/>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6"/>
          <p:cNvSpPr txBox="1">
            <a:spLocks noGrp="1"/>
          </p:cNvSpPr>
          <p:nvPr>
            <p:ph type="subTitle" idx="1"/>
          </p:nvPr>
        </p:nvSpPr>
        <p:spPr>
          <a:xfrm>
            <a:off x="3015615" y="6333236"/>
            <a:ext cx="14072870" cy="282733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6"/>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 name="Google Shape;7;p1"/>
          <p:cNvSpPr txBox="1">
            <a:spLocks noGrp="1"/>
          </p:cNvSpPr>
          <p:nvPr>
            <p:ph type="title"/>
          </p:nvPr>
        </p:nvSpPr>
        <p:spPr>
          <a:xfrm>
            <a:off x="5791067" y="3756818"/>
            <a:ext cx="8521964" cy="195262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6600" b="1" i="0" u="none" strike="noStrike" cap="none">
                <a:solidFill>
                  <a:srgbClr val="CC0099"/>
                </a:solidFill>
                <a:latin typeface="Verdana"/>
                <a:ea typeface="Verdana"/>
                <a:cs typeface="Verdana"/>
                <a:sym typeface="Verdan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1"/>
          <p:cNvSpPr txBox="1">
            <a:spLocks noGrp="1"/>
          </p:cNvSpPr>
          <p:nvPr>
            <p:ph type="body" idx="1"/>
          </p:nvPr>
        </p:nvSpPr>
        <p:spPr>
          <a:xfrm>
            <a:off x="1340273" y="4188354"/>
            <a:ext cx="8366759" cy="5622925"/>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0" name="Google Shape;10;p1"/>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1" name="Google Shape;11;p1"/>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rtl="0">
              <a:lnSpc>
                <a:spcPct val="100000"/>
              </a:lnSpc>
              <a:spcBef>
                <a:spcPts val="0"/>
              </a:spcBef>
              <a:buNone/>
              <a:defRPr sz="1950" b="0" i="0" u="none">
                <a:solidFill>
                  <a:srgbClr val="A7AAB2"/>
                </a:solidFill>
                <a:latin typeface="Trebuchet MS"/>
                <a:ea typeface="Trebuchet MS"/>
                <a:cs typeface="Trebuchet MS"/>
                <a:sym typeface="Trebuchet MS"/>
              </a:defRPr>
            </a:lvl1pPr>
            <a:lvl2pPr marL="48260" marR="0" lvl="1" indent="0" algn="l" rtl="0">
              <a:lnSpc>
                <a:spcPct val="100000"/>
              </a:lnSpc>
              <a:spcBef>
                <a:spcPts val="0"/>
              </a:spcBef>
              <a:buNone/>
              <a:defRPr sz="1950" b="0" i="0" u="none">
                <a:solidFill>
                  <a:srgbClr val="A7AAB2"/>
                </a:solidFill>
                <a:latin typeface="Trebuchet MS"/>
                <a:ea typeface="Trebuchet MS"/>
                <a:cs typeface="Trebuchet MS"/>
                <a:sym typeface="Trebuchet MS"/>
              </a:defRPr>
            </a:lvl2pPr>
            <a:lvl3pPr marL="48260" marR="0" lvl="2" indent="0" algn="l" rtl="0">
              <a:lnSpc>
                <a:spcPct val="100000"/>
              </a:lnSpc>
              <a:spcBef>
                <a:spcPts val="0"/>
              </a:spcBef>
              <a:buNone/>
              <a:defRPr sz="1950" b="0" i="0" u="none">
                <a:solidFill>
                  <a:srgbClr val="A7AAB2"/>
                </a:solidFill>
                <a:latin typeface="Trebuchet MS"/>
                <a:ea typeface="Trebuchet MS"/>
                <a:cs typeface="Trebuchet MS"/>
                <a:sym typeface="Trebuchet MS"/>
              </a:defRPr>
            </a:lvl3pPr>
            <a:lvl4pPr marL="48260" marR="0" lvl="3" indent="0" algn="l" rtl="0">
              <a:lnSpc>
                <a:spcPct val="100000"/>
              </a:lnSpc>
              <a:spcBef>
                <a:spcPts val="0"/>
              </a:spcBef>
              <a:buNone/>
              <a:defRPr sz="1950" b="0" i="0" u="none">
                <a:solidFill>
                  <a:srgbClr val="A7AAB2"/>
                </a:solidFill>
                <a:latin typeface="Trebuchet MS"/>
                <a:ea typeface="Trebuchet MS"/>
                <a:cs typeface="Trebuchet MS"/>
                <a:sym typeface="Trebuchet MS"/>
              </a:defRPr>
            </a:lvl4pPr>
            <a:lvl5pPr marL="48260" marR="0" lvl="4" indent="0" algn="l" rtl="0">
              <a:lnSpc>
                <a:spcPct val="100000"/>
              </a:lnSpc>
              <a:spcBef>
                <a:spcPts val="0"/>
              </a:spcBef>
              <a:buNone/>
              <a:defRPr sz="1950" b="0" i="0" u="none">
                <a:solidFill>
                  <a:srgbClr val="A7AAB2"/>
                </a:solidFill>
                <a:latin typeface="Trebuchet MS"/>
                <a:ea typeface="Trebuchet MS"/>
                <a:cs typeface="Trebuchet MS"/>
                <a:sym typeface="Trebuchet MS"/>
              </a:defRPr>
            </a:lvl5pPr>
            <a:lvl6pPr marL="48260" marR="0" lvl="5" indent="0" algn="l" rtl="0">
              <a:lnSpc>
                <a:spcPct val="100000"/>
              </a:lnSpc>
              <a:spcBef>
                <a:spcPts val="0"/>
              </a:spcBef>
              <a:buNone/>
              <a:defRPr sz="1950" b="0" i="0" u="none">
                <a:solidFill>
                  <a:srgbClr val="A7AAB2"/>
                </a:solidFill>
                <a:latin typeface="Trebuchet MS"/>
                <a:ea typeface="Trebuchet MS"/>
                <a:cs typeface="Trebuchet MS"/>
                <a:sym typeface="Trebuchet MS"/>
              </a:defRPr>
            </a:lvl6pPr>
            <a:lvl7pPr marL="48260" marR="0" lvl="6" indent="0" algn="l" rtl="0">
              <a:lnSpc>
                <a:spcPct val="100000"/>
              </a:lnSpc>
              <a:spcBef>
                <a:spcPts val="0"/>
              </a:spcBef>
              <a:buNone/>
              <a:defRPr sz="1950" b="0" i="0" u="none">
                <a:solidFill>
                  <a:srgbClr val="A7AAB2"/>
                </a:solidFill>
                <a:latin typeface="Trebuchet MS"/>
                <a:ea typeface="Trebuchet MS"/>
                <a:cs typeface="Trebuchet MS"/>
                <a:sym typeface="Trebuchet MS"/>
              </a:defRPr>
            </a:lvl7pPr>
            <a:lvl8pPr marL="48260" marR="0" lvl="7" indent="0" algn="l" rtl="0">
              <a:lnSpc>
                <a:spcPct val="100000"/>
              </a:lnSpc>
              <a:spcBef>
                <a:spcPts val="0"/>
              </a:spcBef>
              <a:buNone/>
              <a:defRPr sz="1950" b="0" i="0" u="none">
                <a:solidFill>
                  <a:srgbClr val="A7AAB2"/>
                </a:solidFill>
                <a:latin typeface="Trebuchet MS"/>
                <a:ea typeface="Trebuchet MS"/>
                <a:cs typeface="Trebuchet MS"/>
                <a:sym typeface="Trebuchet MS"/>
              </a:defRPr>
            </a:lvl8pPr>
            <a:lvl9pPr marL="48260" marR="0" lvl="8" indent="0" algn="l" rtl="0">
              <a:lnSpc>
                <a:spcPct val="100000"/>
              </a:lnSpc>
              <a:spcBef>
                <a:spcPts val="0"/>
              </a:spcBef>
              <a:buNone/>
              <a:defRPr sz="1950" b="0" i="0" u="none">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chart" Target="../charts/char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pic>
        <p:nvPicPr>
          <p:cNvPr id="44" name="Google Shape;44;p7"/>
          <p:cNvPicPr preferRelativeResize="0"/>
          <p:nvPr/>
        </p:nvPicPr>
        <p:blipFill>
          <a:blip r:embed="rId3">
            <a:alphaModFix/>
          </a:blip>
          <a:stretch>
            <a:fillRect/>
          </a:stretch>
        </p:blipFill>
        <p:spPr>
          <a:xfrm>
            <a:off x="0" y="-62825"/>
            <a:ext cx="20221502" cy="11416100"/>
          </a:xfrm>
          <a:prstGeom prst="rect">
            <a:avLst/>
          </a:prstGeom>
          <a:noFill/>
          <a:ln>
            <a:noFill/>
          </a:ln>
        </p:spPr>
      </p:pic>
      <p:sp>
        <p:nvSpPr>
          <p:cNvPr id="45" name="Google Shape;45;p7"/>
          <p:cNvSpPr txBox="1"/>
          <p:nvPr/>
        </p:nvSpPr>
        <p:spPr>
          <a:xfrm>
            <a:off x="1091474" y="5428388"/>
            <a:ext cx="13904685" cy="2555166"/>
          </a:xfrm>
          <a:prstGeom prst="rect">
            <a:avLst/>
          </a:prstGeom>
          <a:noFill/>
          <a:ln>
            <a:noFill/>
          </a:ln>
        </p:spPr>
        <p:txBody>
          <a:bodyPr spcFirstLastPara="1" wrap="square" lIns="0" tIns="213975" rIns="0" bIns="0" anchor="t" anchorCtr="0">
            <a:spAutoFit/>
          </a:bodyPr>
          <a:lstStyle/>
          <a:p>
            <a:pPr marL="12700" marR="5080" lvl="0">
              <a:lnSpc>
                <a:spcPct val="100113"/>
              </a:lnSpc>
            </a:pPr>
            <a:r>
              <a:rPr lang="en-US" sz="7600" b="1" dirty="0" smtClean="0">
                <a:solidFill>
                  <a:srgbClr val="DF009D"/>
                </a:solidFill>
                <a:latin typeface="Trebuchet MS"/>
                <a:ea typeface="Trebuchet MS"/>
                <a:cs typeface="Trebuchet MS"/>
                <a:sym typeface="Trebuchet MS"/>
              </a:rPr>
              <a:t>Effective Employee Analytical  &amp; Support </a:t>
            </a:r>
            <a:r>
              <a:rPr lang="en-US" sz="7600" b="1" dirty="0">
                <a:solidFill>
                  <a:srgbClr val="DF009D"/>
                </a:solidFill>
                <a:latin typeface="Trebuchet MS"/>
                <a:ea typeface="Trebuchet MS"/>
                <a:cs typeface="Trebuchet MS"/>
                <a:sym typeface="Trebuchet MS"/>
              </a:rPr>
              <a:t>System</a:t>
            </a:r>
            <a:endParaRPr sz="7600" b="1" dirty="0">
              <a:solidFill>
                <a:srgbClr val="DF009D"/>
              </a:solidFill>
              <a:latin typeface="Trebuchet MS"/>
              <a:ea typeface="Trebuchet MS"/>
              <a:cs typeface="Trebuchet MS"/>
              <a:sym typeface="Trebuchet MS"/>
            </a:endParaRPr>
          </a:p>
        </p:txBody>
      </p:sp>
      <p:sp>
        <p:nvSpPr>
          <p:cNvPr id="46" name="Google Shape;46;p7"/>
          <p:cNvSpPr txBox="1"/>
          <p:nvPr/>
        </p:nvSpPr>
        <p:spPr>
          <a:xfrm>
            <a:off x="16734150" y="10160393"/>
            <a:ext cx="2924700" cy="350700"/>
          </a:xfrm>
          <a:prstGeom prst="rect">
            <a:avLst/>
          </a:prstGeom>
          <a:noFill/>
          <a:ln>
            <a:noFill/>
          </a:ln>
        </p:spPr>
        <p:txBody>
          <a:bodyPr spcFirstLastPara="1" wrap="square" lIns="0" tIns="73025" rIns="0" bIns="0" anchor="t" anchorCtr="0">
            <a:spAutoFit/>
          </a:bodyPr>
          <a:lstStyle/>
          <a:p>
            <a:pPr marL="0" marR="0" lvl="0" indent="0" algn="l" rtl="0">
              <a:lnSpc>
                <a:spcPct val="100000"/>
              </a:lnSpc>
              <a:spcBef>
                <a:spcPts val="475"/>
              </a:spcBef>
              <a:spcAft>
                <a:spcPts val="0"/>
              </a:spcAft>
              <a:buNone/>
            </a:pPr>
            <a:endParaRPr sz="1800">
              <a:latin typeface="Arial"/>
              <a:ea typeface="Arial"/>
              <a:cs typeface="Arial"/>
              <a:sym typeface="Arial"/>
            </a:endParaRPr>
          </a:p>
        </p:txBody>
      </p:sp>
      <p:sp>
        <p:nvSpPr>
          <p:cNvPr id="47" name="Google Shape;47;p7"/>
          <p:cNvSpPr txBox="1"/>
          <p:nvPr/>
        </p:nvSpPr>
        <p:spPr>
          <a:xfrm>
            <a:off x="1091475" y="3855900"/>
            <a:ext cx="9604200" cy="1155000"/>
          </a:xfrm>
          <a:prstGeom prst="rect">
            <a:avLst/>
          </a:prstGeom>
          <a:noFill/>
          <a:ln>
            <a:noFill/>
          </a:ln>
        </p:spPr>
        <p:txBody>
          <a:bodyPr spcFirstLastPara="1" wrap="square" lIns="0" tIns="213975" rIns="0" bIns="0" anchor="t" anchorCtr="0">
            <a:spAutoFit/>
          </a:bodyPr>
          <a:lstStyle/>
          <a:p>
            <a:pPr marL="12700" marR="5080" lvl="0" indent="0" algn="l" rtl="0">
              <a:lnSpc>
                <a:spcPct val="100113"/>
              </a:lnSpc>
              <a:spcBef>
                <a:spcPts val="0"/>
              </a:spcBef>
              <a:spcAft>
                <a:spcPts val="0"/>
              </a:spcAft>
              <a:buNone/>
            </a:pPr>
            <a:r>
              <a:rPr lang="en-US" sz="6100" b="1" dirty="0" smtClean="0">
                <a:solidFill>
                  <a:srgbClr val="FFFFFF"/>
                </a:solidFill>
                <a:latin typeface="Trebuchet MS"/>
                <a:ea typeface="Trebuchet MS"/>
                <a:cs typeface="Trebuchet MS"/>
                <a:sym typeface="Trebuchet MS"/>
              </a:rPr>
              <a:t>Tri Oxy </a:t>
            </a:r>
            <a:r>
              <a:rPr lang="en-US" sz="6100" b="1" dirty="0" err="1" smtClean="0">
                <a:solidFill>
                  <a:srgbClr val="FFFFFF"/>
                </a:solidFill>
                <a:latin typeface="Trebuchet MS"/>
                <a:ea typeface="Trebuchet MS"/>
                <a:cs typeface="Trebuchet MS"/>
                <a:sym typeface="Trebuchet MS"/>
              </a:rPr>
              <a:t>Genz</a:t>
            </a:r>
            <a:endParaRPr sz="6100" dirty="0">
              <a:latin typeface="Trebuchet MS"/>
              <a:ea typeface="Trebuchet MS"/>
              <a:cs typeface="Trebuchet MS"/>
              <a:sym typeface="Trebuchet MS"/>
            </a:endParaRPr>
          </a:p>
        </p:txBody>
      </p:sp>
      <p:pic>
        <p:nvPicPr>
          <p:cNvPr id="48" name="Google Shape;48;p7"/>
          <p:cNvPicPr preferRelativeResize="0"/>
          <p:nvPr/>
        </p:nvPicPr>
        <p:blipFill>
          <a:blip r:embed="rId4">
            <a:alphaModFix/>
          </a:blip>
          <a:stretch>
            <a:fillRect/>
          </a:stretch>
        </p:blipFill>
        <p:spPr>
          <a:xfrm>
            <a:off x="16153423" y="-976450"/>
            <a:ext cx="4527401" cy="45274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pic>
        <p:nvPicPr>
          <p:cNvPr id="53" name="Google Shape;53;p8"/>
          <p:cNvPicPr preferRelativeResize="0"/>
          <p:nvPr/>
        </p:nvPicPr>
        <p:blipFill>
          <a:blip r:embed="rId3">
            <a:alphaModFix/>
          </a:blip>
          <a:stretch>
            <a:fillRect/>
          </a:stretch>
        </p:blipFill>
        <p:spPr>
          <a:xfrm>
            <a:off x="0" y="-62825"/>
            <a:ext cx="20221502" cy="11416100"/>
          </a:xfrm>
          <a:prstGeom prst="rect">
            <a:avLst/>
          </a:prstGeom>
          <a:noFill/>
          <a:ln>
            <a:noFill/>
          </a:ln>
        </p:spPr>
      </p:pic>
      <p:pic>
        <p:nvPicPr>
          <p:cNvPr id="54" name="Google Shape;54;p8"/>
          <p:cNvPicPr preferRelativeResize="0"/>
          <p:nvPr/>
        </p:nvPicPr>
        <p:blipFill>
          <a:blip r:embed="rId4">
            <a:alphaModFix/>
          </a:blip>
          <a:stretch>
            <a:fillRect/>
          </a:stretch>
        </p:blipFill>
        <p:spPr>
          <a:xfrm>
            <a:off x="0" y="-39965"/>
            <a:ext cx="20221501" cy="6147475"/>
          </a:xfrm>
          <a:prstGeom prst="rect">
            <a:avLst/>
          </a:prstGeom>
          <a:noFill/>
          <a:ln>
            <a:noFill/>
          </a:ln>
        </p:spPr>
      </p:pic>
      <p:sp>
        <p:nvSpPr>
          <p:cNvPr id="55" name="Google Shape;55;p8"/>
          <p:cNvSpPr txBox="1">
            <a:spLocks noGrp="1"/>
          </p:cNvSpPr>
          <p:nvPr>
            <p:ph type="title"/>
          </p:nvPr>
        </p:nvSpPr>
        <p:spPr>
          <a:xfrm>
            <a:off x="1202825" y="1179650"/>
            <a:ext cx="7140600" cy="102810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dirty="0">
                <a:solidFill>
                  <a:srgbClr val="FFFFFF"/>
                </a:solidFill>
                <a:latin typeface="Trebuchet MS"/>
                <a:ea typeface="Trebuchet MS"/>
                <a:cs typeface="Trebuchet MS"/>
                <a:sym typeface="Trebuchet MS"/>
              </a:rPr>
              <a:t>The Problem</a:t>
            </a:r>
            <a:endParaRPr dirty="0"/>
          </a:p>
        </p:txBody>
      </p:sp>
      <p:sp>
        <p:nvSpPr>
          <p:cNvPr id="56" name="Google Shape;56;p8"/>
          <p:cNvSpPr txBox="1"/>
          <p:nvPr/>
        </p:nvSpPr>
        <p:spPr>
          <a:xfrm>
            <a:off x="9940653" y="10672964"/>
            <a:ext cx="217804" cy="316230"/>
          </a:xfrm>
          <a:prstGeom prst="rect">
            <a:avLst/>
          </a:prstGeom>
          <a:noFill/>
          <a:ln>
            <a:noFill/>
          </a:ln>
        </p:spPr>
        <p:txBody>
          <a:bodyPr spcFirstLastPara="1" wrap="square" lIns="0" tIns="625" rIns="0" bIns="0" anchor="t" anchorCtr="0">
            <a:spAutoFit/>
          </a:bodyPr>
          <a:lstStyle/>
          <a:p>
            <a:pPr marL="38100" marR="0" lvl="0" indent="0" algn="l" rtl="0">
              <a:lnSpc>
                <a:spcPct val="100000"/>
              </a:lnSpc>
              <a:spcBef>
                <a:spcPts val="0"/>
              </a:spcBef>
              <a:spcAft>
                <a:spcPts val="0"/>
              </a:spcAft>
              <a:buNone/>
            </a:pPr>
            <a:fld id="{00000000-1234-1234-1234-123412341234}" type="slidenum">
              <a:rPr lang="en-US" sz="1950">
                <a:solidFill>
                  <a:srgbClr val="A7AAB2"/>
                </a:solidFill>
                <a:latin typeface="Trebuchet MS"/>
                <a:ea typeface="Trebuchet MS"/>
                <a:cs typeface="Trebuchet MS"/>
                <a:sym typeface="Trebuchet MS"/>
              </a:rPr>
              <a:t>2</a:t>
            </a:fld>
            <a:endParaRPr sz="1950">
              <a:latin typeface="Trebuchet MS"/>
              <a:ea typeface="Trebuchet MS"/>
              <a:cs typeface="Trebuchet MS"/>
              <a:sym typeface="Trebuchet MS"/>
            </a:endParaRPr>
          </a:p>
        </p:txBody>
      </p:sp>
      <p:pic>
        <p:nvPicPr>
          <p:cNvPr id="57" name="Google Shape;57;p8"/>
          <p:cNvPicPr preferRelativeResize="0"/>
          <p:nvPr/>
        </p:nvPicPr>
        <p:blipFill>
          <a:blip r:embed="rId5">
            <a:alphaModFix/>
          </a:blip>
          <a:stretch>
            <a:fillRect/>
          </a:stretch>
        </p:blipFill>
        <p:spPr>
          <a:xfrm>
            <a:off x="16153423" y="-976450"/>
            <a:ext cx="4527401" cy="4527401"/>
          </a:xfrm>
          <a:prstGeom prst="rect">
            <a:avLst/>
          </a:prstGeom>
          <a:noFill/>
          <a:ln>
            <a:noFill/>
          </a:ln>
        </p:spPr>
      </p:pic>
      <p:sp>
        <p:nvSpPr>
          <p:cNvPr id="2" name="TextBox 1"/>
          <p:cNvSpPr txBox="1"/>
          <p:nvPr/>
        </p:nvSpPr>
        <p:spPr>
          <a:xfrm>
            <a:off x="1202825" y="5347965"/>
            <a:ext cx="16627975" cy="5016758"/>
          </a:xfrm>
          <a:prstGeom prst="rect">
            <a:avLst/>
          </a:prstGeom>
          <a:noFill/>
        </p:spPr>
        <p:txBody>
          <a:bodyPr wrap="square" rtlCol="0">
            <a:spAutoFit/>
          </a:bodyPr>
          <a:lstStyle/>
          <a:p>
            <a:r>
              <a:rPr lang="en-US" sz="3200" dirty="0" smtClean="0">
                <a:solidFill>
                  <a:schemeClr val="bg1"/>
                </a:solidFill>
              </a:rPr>
              <a:t>Workplace productivity and efficiency highly depends on the behavior of the members of an organization given, the circumstances and environment. To address the diversity in organization and its impacts on the abilities of the employees both individually and in teams require constant monitoring with serious considerations. </a:t>
            </a:r>
          </a:p>
          <a:p>
            <a:r>
              <a:rPr lang="en-US" sz="3200" dirty="0" smtClean="0">
                <a:solidFill>
                  <a:schemeClr val="bg1"/>
                </a:solidFill>
              </a:rPr>
              <a:t>In the face of a pandemic, the radical shift in working abilities and functional resources in almost every business sector has opened a number of opportunities to put the skills of individuals to test in different environments for e.g. remote work. To provide a greater space for a person to explore their skills and compensate for the lack of productivity, attentive behavioral studies must be carried focusing on both physical and mental health of employees.</a:t>
            </a:r>
            <a:endParaRPr lang="en-US"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9"/>
          <p:cNvPicPr preferRelativeResize="0"/>
          <p:nvPr/>
        </p:nvPicPr>
        <p:blipFill>
          <a:blip r:embed="rId3">
            <a:alphaModFix/>
          </a:blip>
          <a:stretch>
            <a:fillRect/>
          </a:stretch>
        </p:blipFill>
        <p:spPr>
          <a:xfrm>
            <a:off x="0" y="-62825"/>
            <a:ext cx="20221502" cy="11416100"/>
          </a:xfrm>
          <a:prstGeom prst="rect">
            <a:avLst/>
          </a:prstGeom>
          <a:noFill/>
          <a:ln>
            <a:noFill/>
          </a:ln>
        </p:spPr>
      </p:pic>
      <p:sp>
        <p:nvSpPr>
          <p:cNvPr id="63" name="Google Shape;63;p9"/>
          <p:cNvSpPr txBox="1">
            <a:spLocks noGrp="1"/>
          </p:cNvSpPr>
          <p:nvPr>
            <p:ph type="title"/>
          </p:nvPr>
        </p:nvSpPr>
        <p:spPr>
          <a:xfrm>
            <a:off x="1234575" y="1188625"/>
            <a:ext cx="9790800" cy="102810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dirty="0">
                <a:solidFill>
                  <a:srgbClr val="FFFFFF"/>
                </a:solidFill>
                <a:latin typeface="Trebuchet MS"/>
                <a:ea typeface="Trebuchet MS"/>
                <a:cs typeface="Trebuchet MS"/>
                <a:sym typeface="Trebuchet MS"/>
              </a:rPr>
              <a:t>The Solution</a:t>
            </a:r>
            <a:endParaRPr dirty="0"/>
          </a:p>
        </p:txBody>
      </p:sp>
      <p:sp>
        <p:nvSpPr>
          <p:cNvPr id="64" name="Google Shape;64;p9"/>
          <p:cNvSpPr txBox="1"/>
          <p:nvPr/>
        </p:nvSpPr>
        <p:spPr>
          <a:xfrm>
            <a:off x="9940653" y="10672964"/>
            <a:ext cx="217804" cy="316230"/>
          </a:xfrm>
          <a:prstGeom prst="rect">
            <a:avLst/>
          </a:prstGeom>
          <a:noFill/>
          <a:ln>
            <a:noFill/>
          </a:ln>
        </p:spPr>
        <p:txBody>
          <a:bodyPr spcFirstLastPara="1" wrap="square" lIns="0" tIns="625" rIns="0" bIns="0" anchor="t" anchorCtr="0">
            <a:spAutoFit/>
          </a:bodyPr>
          <a:lstStyle/>
          <a:p>
            <a:pPr marL="38100" marR="0" lvl="0" indent="0" algn="l" rtl="0">
              <a:lnSpc>
                <a:spcPct val="100000"/>
              </a:lnSpc>
              <a:spcBef>
                <a:spcPts val="0"/>
              </a:spcBef>
              <a:spcAft>
                <a:spcPts val="0"/>
              </a:spcAft>
              <a:buNone/>
            </a:pPr>
            <a:fld id="{00000000-1234-1234-1234-123412341234}" type="slidenum">
              <a:rPr lang="en-US" sz="1950">
                <a:solidFill>
                  <a:srgbClr val="A7AAB2"/>
                </a:solidFill>
                <a:latin typeface="Trebuchet MS"/>
                <a:ea typeface="Trebuchet MS"/>
                <a:cs typeface="Trebuchet MS"/>
                <a:sym typeface="Trebuchet MS"/>
              </a:rPr>
              <a:t>3</a:t>
            </a:fld>
            <a:endParaRPr sz="1950">
              <a:latin typeface="Trebuchet MS"/>
              <a:ea typeface="Trebuchet MS"/>
              <a:cs typeface="Trebuchet MS"/>
              <a:sym typeface="Trebuchet MS"/>
            </a:endParaRPr>
          </a:p>
        </p:txBody>
      </p:sp>
      <p:pic>
        <p:nvPicPr>
          <p:cNvPr id="65" name="Google Shape;65;p9"/>
          <p:cNvPicPr preferRelativeResize="0"/>
          <p:nvPr/>
        </p:nvPicPr>
        <p:blipFill>
          <a:blip r:embed="rId4">
            <a:alphaModFix/>
          </a:blip>
          <a:stretch>
            <a:fillRect/>
          </a:stretch>
        </p:blipFill>
        <p:spPr>
          <a:xfrm rot="5400000">
            <a:off x="10144463" y="1279400"/>
            <a:ext cx="11372175" cy="8781899"/>
          </a:xfrm>
          <a:prstGeom prst="rect">
            <a:avLst/>
          </a:prstGeom>
          <a:noFill/>
          <a:ln>
            <a:noFill/>
          </a:ln>
        </p:spPr>
      </p:pic>
      <p:sp>
        <p:nvSpPr>
          <p:cNvPr id="66" name="Google Shape;66;p9"/>
          <p:cNvSpPr txBox="1"/>
          <p:nvPr/>
        </p:nvSpPr>
        <p:spPr>
          <a:xfrm>
            <a:off x="9906001" y="5487205"/>
            <a:ext cx="6391800" cy="366300"/>
          </a:xfrm>
          <a:prstGeom prst="rect">
            <a:avLst/>
          </a:prstGeom>
          <a:noFill/>
          <a:ln>
            <a:noFill/>
          </a:ln>
        </p:spPr>
        <p:txBody>
          <a:bodyPr spcFirstLastPara="1" wrap="square" lIns="0" tIns="12050" rIns="0" bIns="0" anchor="t" anchorCtr="0">
            <a:spAutoFit/>
          </a:bodyPr>
          <a:lstStyle/>
          <a:p>
            <a:pPr marL="12700" marR="5080" lvl="0" indent="0" algn="l" rtl="0">
              <a:lnSpc>
                <a:spcPct val="122100"/>
              </a:lnSpc>
              <a:spcBef>
                <a:spcPts val="0"/>
              </a:spcBef>
              <a:spcAft>
                <a:spcPts val="0"/>
              </a:spcAft>
              <a:buNone/>
            </a:pPr>
            <a:endParaRPr sz="2300">
              <a:latin typeface="Arial"/>
              <a:ea typeface="Arial"/>
              <a:cs typeface="Arial"/>
              <a:sym typeface="Arial"/>
            </a:endParaRPr>
          </a:p>
        </p:txBody>
      </p:sp>
      <p:pic>
        <p:nvPicPr>
          <p:cNvPr id="67" name="Google Shape;67;p9"/>
          <p:cNvPicPr preferRelativeResize="0"/>
          <p:nvPr/>
        </p:nvPicPr>
        <p:blipFill>
          <a:blip r:embed="rId5">
            <a:alphaModFix/>
          </a:blip>
          <a:stretch>
            <a:fillRect/>
          </a:stretch>
        </p:blipFill>
        <p:spPr>
          <a:xfrm>
            <a:off x="16153423" y="-976450"/>
            <a:ext cx="4527401" cy="4527401"/>
          </a:xfrm>
          <a:prstGeom prst="rect">
            <a:avLst/>
          </a:prstGeom>
          <a:noFill/>
          <a:ln>
            <a:noFill/>
          </a:ln>
        </p:spPr>
      </p:pic>
      <p:sp>
        <p:nvSpPr>
          <p:cNvPr id="4" name="TextBox 3"/>
          <p:cNvSpPr txBox="1"/>
          <p:nvPr/>
        </p:nvSpPr>
        <p:spPr>
          <a:xfrm>
            <a:off x="1120275" y="2491740"/>
            <a:ext cx="11841345" cy="6740307"/>
          </a:xfrm>
          <a:prstGeom prst="rect">
            <a:avLst/>
          </a:prstGeom>
          <a:noFill/>
        </p:spPr>
        <p:txBody>
          <a:bodyPr wrap="square" rtlCol="0">
            <a:spAutoFit/>
          </a:bodyPr>
          <a:lstStyle/>
          <a:p>
            <a:r>
              <a:rPr lang="en-US" sz="3600" dirty="0">
                <a:solidFill>
                  <a:schemeClr val="bg1"/>
                </a:solidFill>
              </a:rPr>
              <a:t>A health care concern regarding the </a:t>
            </a:r>
            <a:r>
              <a:rPr lang="en-US" sz="3600" dirty="0" smtClean="0">
                <a:solidFill>
                  <a:schemeClr val="bg1"/>
                </a:solidFill>
              </a:rPr>
              <a:t>physio-psychological </a:t>
            </a:r>
            <a:r>
              <a:rPr lang="en-US" sz="3600" dirty="0">
                <a:solidFill>
                  <a:schemeClr val="bg1"/>
                </a:solidFill>
              </a:rPr>
              <a:t>health of workplace employees can </a:t>
            </a:r>
            <a:r>
              <a:rPr lang="en-US" sz="3600" dirty="0" smtClean="0">
                <a:solidFill>
                  <a:schemeClr val="bg1"/>
                </a:solidFill>
              </a:rPr>
              <a:t>be formulated </a:t>
            </a:r>
            <a:r>
              <a:rPr lang="en-US" sz="3600" dirty="0">
                <a:solidFill>
                  <a:schemeClr val="bg1"/>
                </a:solidFill>
              </a:rPr>
              <a:t>in terms of well-monitor audits and reports based </a:t>
            </a:r>
            <a:r>
              <a:rPr lang="en-US" sz="3600" dirty="0" smtClean="0">
                <a:solidFill>
                  <a:schemeClr val="bg1"/>
                </a:solidFill>
              </a:rPr>
              <a:t>on professional </a:t>
            </a:r>
            <a:r>
              <a:rPr lang="en-US" sz="3600" dirty="0">
                <a:solidFill>
                  <a:schemeClr val="bg1"/>
                </a:solidFill>
              </a:rPr>
              <a:t>evaluation. </a:t>
            </a:r>
            <a:r>
              <a:rPr lang="en-US" sz="3600" dirty="0" smtClean="0">
                <a:solidFill>
                  <a:schemeClr val="bg1"/>
                </a:solidFill>
              </a:rPr>
              <a:t>A support </a:t>
            </a:r>
            <a:r>
              <a:rPr lang="en-US" sz="3600" dirty="0">
                <a:solidFill>
                  <a:schemeClr val="bg1"/>
                </a:solidFill>
              </a:rPr>
              <a:t>system to assist team managers and hiring officials with a consistent </a:t>
            </a:r>
            <a:r>
              <a:rPr lang="en-US" sz="3600" dirty="0" smtClean="0">
                <a:solidFill>
                  <a:schemeClr val="bg1"/>
                </a:solidFill>
              </a:rPr>
              <a:t>and predictive</a:t>
            </a:r>
            <a:r>
              <a:rPr lang="en-US" sz="3600" dirty="0">
                <a:solidFill>
                  <a:schemeClr val="bg1"/>
                </a:solidFill>
              </a:rPr>
              <a:t> </a:t>
            </a:r>
            <a:r>
              <a:rPr lang="en-US" sz="3600" dirty="0" smtClean="0">
                <a:solidFill>
                  <a:schemeClr val="bg1"/>
                </a:solidFill>
              </a:rPr>
              <a:t>nature </a:t>
            </a:r>
            <a:r>
              <a:rPr lang="en-US" sz="3600" dirty="0">
                <a:solidFill>
                  <a:schemeClr val="bg1"/>
                </a:solidFill>
              </a:rPr>
              <a:t>can show a smooth escalation </a:t>
            </a:r>
            <a:r>
              <a:rPr lang="en-US" sz="3600" dirty="0" smtClean="0">
                <a:solidFill>
                  <a:schemeClr val="bg1"/>
                </a:solidFill>
              </a:rPr>
              <a:t>in productivity </a:t>
            </a:r>
            <a:r>
              <a:rPr lang="en-US" sz="3600" dirty="0">
                <a:solidFill>
                  <a:schemeClr val="bg1"/>
                </a:solidFill>
              </a:rPr>
              <a:t>and efficiency. The system takes in </a:t>
            </a:r>
            <a:r>
              <a:rPr lang="en-US" sz="3600" dirty="0" smtClean="0">
                <a:solidFill>
                  <a:schemeClr val="bg1"/>
                </a:solidFill>
              </a:rPr>
              <a:t>account the </a:t>
            </a:r>
            <a:r>
              <a:rPr lang="en-US" sz="3600" dirty="0">
                <a:solidFill>
                  <a:schemeClr val="bg1"/>
                </a:solidFill>
              </a:rPr>
              <a:t>medical history, monthly audits and </a:t>
            </a:r>
            <a:r>
              <a:rPr lang="en-US" sz="3600" dirty="0" smtClean="0">
                <a:solidFill>
                  <a:schemeClr val="bg1"/>
                </a:solidFill>
              </a:rPr>
              <a:t>evaluations based </a:t>
            </a:r>
            <a:r>
              <a:rPr lang="en-US" sz="3600" dirty="0">
                <a:solidFill>
                  <a:schemeClr val="bg1"/>
                </a:solidFill>
              </a:rPr>
              <a:t>off of extra curriculum </a:t>
            </a:r>
            <a:r>
              <a:rPr lang="en-US" sz="3600" dirty="0" smtClean="0">
                <a:solidFill>
                  <a:schemeClr val="bg1"/>
                </a:solidFill>
              </a:rPr>
              <a:t>activities designed by professionals</a:t>
            </a:r>
            <a:r>
              <a:rPr lang="en-US" sz="3600" dirty="0">
                <a:solidFill>
                  <a:schemeClr val="bg1"/>
                </a:solidFill>
              </a:rPr>
              <a:t>, and parse through a machine </a:t>
            </a:r>
            <a:r>
              <a:rPr lang="en-US" sz="3600" dirty="0" smtClean="0">
                <a:solidFill>
                  <a:schemeClr val="bg1"/>
                </a:solidFill>
              </a:rPr>
              <a:t>learning model </a:t>
            </a:r>
            <a:r>
              <a:rPr lang="en-US" sz="3600" dirty="0">
                <a:solidFill>
                  <a:schemeClr val="bg1"/>
                </a:solidFill>
              </a:rPr>
              <a:t>to predict essential </a:t>
            </a:r>
            <a:r>
              <a:rPr lang="en-US" sz="3600" dirty="0" smtClean="0">
                <a:solidFill>
                  <a:schemeClr val="bg1"/>
                </a:solidFill>
              </a:rPr>
              <a:t>use of </a:t>
            </a:r>
            <a:r>
              <a:rPr lang="en-US" sz="3600" dirty="0">
                <a:solidFill>
                  <a:schemeClr val="bg1"/>
                </a:solidFill>
              </a:rPr>
              <a:t>a particular employee in the organization.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0"/>
          <p:cNvPicPr preferRelativeResize="0"/>
          <p:nvPr/>
        </p:nvPicPr>
        <p:blipFill>
          <a:blip r:embed="rId3">
            <a:alphaModFix/>
          </a:blip>
          <a:stretch>
            <a:fillRect/>
          </a:stretch>
        </p:blipFill>
        <p:spPr>
          <a:xfrm>
            <a:off x="-27659" y="-135370"/>
            <a:ext cx="20221502" cy="11416100"/>
          </a:xfrm>
          <a:prstGeom prst="rect">
            <a:avLst/>
          </a:prstGeom>
          <a:noFill/>
          <a:ln>
            <a:noFill/>
          </a:ln>
        </p:spPr>
      </p:pic>
      <p:sp>
        <p:nvSpPr>
          <p:cNvPr id="74" name="Google Shape;74;p10"/>
          <p:cNvSpPr txBox="1">
            <a:spLocks noGrp="1"/>
          </p:cNvSpPr>
          <p:nvPr>
            <p:ph type="title"/>
          </p:nvPr>
        </p:nvSpPr>
        <p:spPr>
          <a:xfrm>
            <a:off x="1223625" y="875925"/>
            <a:ext cx="8641800" cy="102810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a:solidFill>
                  <a:srgbClr val="FFFFFF"/>
                </a:solidFill>
                <a:latin typeface="Trebuchet MS"/>
                <a:ea typeface="Trebuchet MS"/>
                <a:cs typeface="Trebuchet MS"/>
                <a:sym typeface="Trebuchet MS"/>
              </a:rPr>
              <a:t>The Business Model</a:t>
            </a:r>
            <a:endParaRPr/>
          </a:p>
        </p:txBody>
      </p:sp>
      <p:pic>
        <p:nvPicPr>
          <p:cNvPr id="76" name="Google Shape;76;p10"/>
          <p:cNvPicPr preferRelativeResize="0"/>
          <p:nvPr/>
        </p:nvPicPr>
        <p:blipFill>
          <a:blip r:embed="rId4">
            <a:alphaModFix/>
          </a:blip>
          <a:stretch>
            <a:fillRect/>
          </a:stretch>
        </p:blipFill>
        <p:spPr>
          <a:xfrm>
            <a:off x="16153423" y="-976450"/>
            <a:ext cx="4527401" cy="4527401"/>
          </a:xfrm>
          <a:prstGeom prst="rect">
            <a:avLst/>
          </a:prstGeom>
          <a:noFill/>
          <a:ln>
            <a:noFill/>
          </a:ln>
        </p:spPr>
      </p:pic>
      <p:sp>
        <p:nvSpPr>
          <p:cNvPr id="3" name="Rounded Rectangle 2"/>
          <p:cNvSpPr/>
          <p:nvPr/>
        </p:nvSpPr>
        <p:spPr>
          <a:xfrm>
            <a:off x="6291178" y="5559231"/>
            <a:ext cx="2551431" cy="1604005"/>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r>
              <a:rPr lang="en-US" sz="3600" dirty="0" smtClean="0"/>
              <a:t>Business Model</a:t>
            </a:r>
            <a:endParaRPr lang="en-US" dirty="0"/>
          </a:p>
        </p:txBody>
      </p:sp>
      <p:sp>
        <p:nvSpPr>
          <p:cNvPr id="9" name="Rounded Rectangle 8"/>
          <p:cNvSpPr/>
          <p:nvPr/>
        </p:nvSpPr>
        <p:spPr>
          <a:xfrm>
            <a:off x="1132185" y="2260780"/>
            <a:ext cx="3386475" cy="3911420"/>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Activities</a:t>
            </a:r>
          </a:p>
          <a:p>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Modelling/Design</a:t>
            </a:r>
          </a:p>
          <a:p>
            <a:pPr marL="342900" indent="-342900">
              <a:buClr>
                <a:schemeClr val="bg2">
                  <a:lumMod val="60000"/>
                  <a:lumOff val="40000"/>
                </a:schemeClr>
              </a:buClr>
              <a:buFont typeface="Wingdings" panose="05000000000000000000" pitchFamily="2" charset="2"/>
              <a:buChar char="§"/>
            </a:pPr>
            <a:r>
              <a:rPr lang="en-US" sz="2000" dirty="0" smtClean="0"/>
              <a:t>Software Development</a:t>
            </a:r>
            <a:endParaRPr lang="en-US" sz="2000" dirty="0"/>
          </a:p>
          <a:p>
            <a:pPr marL="342900" indent="-342900">
              <a:buClr>
                <a:schemeClr val="bg2">
                  <a:lumMod val="60000"/>
                  <a:lumOff val="40000"/>
                </a:schemeClr>
              </a:buClr>
              <a:buFont typeface="Wingdings" panose="05000000000000000000" pitchFamily="2" charset="2"/>
              <a:buChar char="§"/>
            </a:pPr>
            <a:r>
              <a:rPr lang="en-US" sz="2000" dirty="0" smtClean="0"/>
              <a:t>Sales/Marketing</a:t>
            </a:r>
          </a:p>
          <a:p>
            <a:pPr marL="342900" indent="-342900">
              <a:buClr>
                <a:schemeClr val="bg2">
                  <a:lumMod val="60000"/>
                  <a:lumOff val="40000"/>
                </a:schemeClr>
              </a:buClr>
              <a:buFont typeface="Wingdings" panose="05000000000000000000" pitchFamily="2" charset="2"/>
              <a:buChar char="§"/>
            </a:pPr>
            <a:r>
              <a:rPr lang="en-US" sz="2000" dirty="0" smtClean="0"/>
              <a:t>Customer Support</a:t>
            </a:r>
          </a:p>
          <a:p>
            <a:pPr marL="342900" indent="-342900">
              <a:buClr>
                <a:schemeClr val="bg2">
                  <a:lumMod val="60000"/>
                  <a:lumOff val="40000"/>
                </a:schemeClr>
              </a:buClr>
              <a:buFont typeface="Wingdings" panose="05000000000000000000" pitchFamily="2" charset="2"/>
              <a:buChar char="§"/>
            </a:pPr>
            <a:r>
              <a:rPr lang="en-US" sz="2000" dirty="0" smtClean="0"/>
              <a:t>Data Management</a:t>
            </a:r>
          </a:p>
          <a:p>
            <a:pPr marL="342900" indent="-342900">
              <a:buClr>
                <a:schemeClr val="bg2">
                  <a:lumMod val="60000"/>
                  <a:lumOff val="40000"/>
                </a:schemeClr>
              </a:buClr>
              <a:buFont typeface="Wingdings" panose="05000000000000000000" pitchFamily="2" charset="2"/>
              <a:buChar char="§"/>
            </a:pPr>
            <a:r>
              <a:rPr lang="en-US" sz="2000" dirty="0" smtClean="0"/>
              <a:t>Data Security</a:t>
            </a:r>
          </a:p>
          <a:p>
            <a:pPr marL="342900" indent="-342900">
              <a:buClr>
                <a:schemeClr val="bg2">
                  <a:lumMod val="60000"/>
                  <a:lumOff val="40000"/>
                </a:schemeClr>
              </a:buClr>
              <a:buFont typeface="Wingdings" panose="05000000000000000000" pitchFamily="2" charset="2"/>
              <a:buChar char="§"/>
            </a:pPr>
            <a:r>
              <a:rPr lang="en-US" sz="2000" dirty="0" smtClean="0"/>
              <a:t>Network Maintenance</a:t>
            </a:r>
            <a:endParaRPr lang="en-US" sz="2000" dirty="0"/>
          </a:p>
          <a:p>
            <a:pPr marL="342900" indent="-342900">
              <a:buClr>
                <a:schemeClr val="bg2">
                  <a:lumMod val="60000"/>
                  <a:lumOff val="40000"/>
                </a:schemeClr>
              </a:buClr>
              <a:buFont typeface="Wingdings" panose="05000000000000000000" pitchFamily="2" charset="2"/>
              <a:buChar char="§"/>
            </a:pPr>
            <a:r>
              <a:rPr lang="en-US" sz="2000" dirty="0" smtClean="0"/>
              <a:t>Updates</a:t>
            </a:r>
          </a:p>
        </p:txBody>
      </p:sp>
      <p:sp>
        <p:nvSpPr>
          <p:cNvPr id="14" name="Rounded Rectangle 13"/>
          <p:cNvSpPr/>
          <p:nvPr/>
        </p:nvSpPr>
        <p:spPr>
          <a:xfrm>
            <a:off x="1212322" y="6819181"/>
            <a:ext cx="3386475" cy="3644720"/>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Customers</a:t>
            </a:r>
          </a:p>
          <a:p>
            <a:pPr algn="ctr"/>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Selection Boards</a:t>
            </a:r>
          </a:p>
          <a:p>
            <a:pPr marL="342900" indent="-342900">
              <a:buClr>
                <a:schemeClr val="bg2">
                  <a:lumMod val="60000"/>
                  <a:lumOff val="40000"/>
                </a:schemeClr>
              </a:buClr>
              <a:buFont typeface="Wingdings" panose="05000000000000000000" pitchFamily="2" charset="2"/>
              <a:buChar char="§"/>
            </a:pPr>
            <a:r>
              <a:rPr lang="en-US" sz="2000" dirty="0" smtClean="0"/>
              <a:t>Government</a:t>
            </a:r>
          </a:p>
          <a:p>
            <a:pPr marL="342900" indent="-342900">
              <a:buClr>
                <a:schemeClr val="bg2">
                  <a:lumMod val="60000"/>
                  <a:lumOff val="40000"/>
                </a:schemeClr>
              </a:buClr>
              <a:buFont typeface="Wingdings" panose="05000000000000000000" pitchFamily="2" charset="2"/>
              <a:buChar char="§"/>
            </a:pPr>
            <a:r>
              <a:rPr lang="en-US" sz="2000" dirty="0" smtClean="0"/>
              <a:t>Startups</a:t>
            </a:r>
          </a:p>
          <a:p>
            <a:pPr marL="342900" indent="-342900">
              <a:buClr>
                <a:schemeClr val="bg2">
                  <a:lumMod val="60000"/>
                  <a:lumOff val="40000"/>
                </a:schemeClr>
              </a:buClr>
              <a:buFont typeface="Wingdings" panose="05000000000000000000" pitchFamily="2" charset="2"/>
              <a:buChar char="§"/>
            </a:pPr>
            <a:r>
              <a:rPr lang="en-US" sz="2000" dirty="0" smtClean="0"/>
              <a:t>Developers</a:t>
            </a:r>
          </a:p>
          <a:p>
            <a:pPr marL="342900" indent="-342900">
              <a:buClr>
                <a:schemeClr val="bg2">
                  <a:lumMod val="60000"/>
                  <a:lumOff val="40000"/>
                </a:schemeClr>
              </a:buClr>
              <a:buFont typeface="Wingdings" panose="05000000000000000000" pitchFamily="2" charset="2"/>
              <a:buChar char="§"/>
            </a:pPr>
            <a:r>
              <a:rPr lang="en-US" sz="2000" dirty="0" smtClean="0"/>
              <a:t>Recruitment Agencies</a:t>
            </a:r>
          </a:p>
          <a:p>
            <a:pPr marL="342900" indent="-342900">
              <a:buClr>
                <a:schemeClr val="bg2">
                  <a:lumMod val="60000"/>
                  <a:lumOff val="40000"/>
                </a:schemeClr>
              </a:buClr>
              <a:buFont typeface="Wingdings" panose="05000000000000000000" pitchFamily="2" charset="2"/>
              <a:buChar char="§"/>
            </a:pPr>
            <a:r>
              <a:rPr lang="en-US" sz="2000" dirty="0" smtClean="0"/>
              <a:t>Production Management </a:t>
            </a:r>
          </a:p>
          <a:p>
            <a:pPr marL="342900" indent="-342900">
              <a:buClr>
                <a:schemeClr val="bg2">
                  <a:lumMod val="60000"/>
                  <a:lumOff val="40000"/>
                </a:schemeClr>
              </a:buClr>
              <a:buFont typeface="Wingdings" panose="05000000000000000000" pitchFamily="2" charset="2"/>
              <a:buChar char="§"/>
            </a:pPr>
            <a:r>
              <a:rPr lang="en-US" sz="2000" dirty="0" smtClean="0"/>
              <a:t>Academic Institutes</a:t>
            </a:r>
          </a:p>
        </p:txBody>
      </p:sp>
      <p:sp>
        <p:nvSpPr>
          <p:cNvPr id="15" name="Rounded Rectangle 14"/>
          <p:cNvSpPr/>
          <p:nvPr/>
        </p:nvSpPr>
        <p:spPr>
          <a:xfrm>
            <a:off x="5885607" y="7694785"/>
            <a:ext cx="3386475" cy="2763526"/>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Channels</a:t>
            </a:r>
          </a:p>
          <a:p>
            <a:pPr algn="ctr"/>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Website</a:t>
            </a:r>
          </a:p>
          <a:p>
            <a:pPr marL="342900" indent="-342900">
              <a:buClr>
                <a:schemeClr val="bg2">
                  <a:lumMod val="60000"/>
                  <a:lumOff val="40000"/>
                </a:schemeClr>
              </a:buClr>
              <a:buFont typeface="Wingdings" panose="05000000000000000000" pitchFamily="2" charset="2"/>
              <a:buChar char="§"/>
            </a:pPr>
            <a:r>
              <a:rPr lang="en-US" sz="2000" dirty="0" smtClean="0"/>
              <a:t>Mobile Applications</a:t>
            </a:r>
          </a:p>
          <a:p>
            <a:pPr marL="342900" indent="-342900">
              <a:buClr>
                <a:schemeClr val="bg2">
                  <a:lumMod val="60000"/>
                  <a:lumOff val="40000"/>
                </a:schemeClr>
              </a:buClr>
              <a:buFont typeface="Wingdings" panose="05000000000000000000" pitchFamily="2" charset="2"/>
              <a:buChar char="§"/>
            </a:pPr>
            <a:r>
              <a:rPr lang="en-US" sz="2000" dirty="0" smtClean="0"/>
              <a:t>Social Networks</a:t>
            </a:r>
          </a:p>
          <a:p>
            <a:pPr marL="342900" indent="-342900">
              <a:buClr>
                <a:schemeClr val="bg2">
                  <a:lumMod val="60000"/>
                  <a:lumOff val="40000"/>
                </a:schemeClr>
              </a:buClr>
              <a:buFont typeface="Wingdings" panose="05000000000000000000" pitchFamily="2" charset="2"/>
              <a:buChar char="§"/>
            </a:pPr>
            <a:r>
              <a:rPr lang="en-US" sz="2000" dirty="0" smtClean="0"/>
              <a:t>Vendors</a:t>
            </a:r>
          </a:p>
          <a:p>
            <a:pPr marL="342900" indent="-342900">
              <a:buClr>
                <a:schemeClr val="bg2">
                  <a:lumMod val="60000"/>
                  <a:lumOff val="40000"/>
                </a:schemeClr>
              </a:buClr>
              <a:buFont typeface="Wingdings" panose="05000000000000000000" pitchFamily="2" charset="2"/>
              <a:buChar char="§"/>
            </a:pPr>
            <a:r>
              <a:rPr lang="en-US" sz="2000" dirty="0" smtClean="0"/>
              <a:t>Conferences</a:t>
            </a:r>
          </a:p>
        </p:txBody>
      </p:sp>
      <p:sp>
        <p:nvSpPr>
          <p:cNvPr id="16" name="Rounded Rectangle 15"/>
          <p:cNvSpPr/>
          <p:nvPr/>
        </p:nvSpPr>
        <p:spPr>
          <a:xfrm>
            <a:off x="11136248" y="2178140"/>
            <a:ext cx="3386475" cy="4076700"/>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Cost Structure</a:t>
            </a:r>
          </a:p>
          <a:p>
            <a:pPr algn="ctr"/>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Development</a:t>
            </a:r>
          </a:p>
          <a:p>
            <a:pPr marL="342900" indent="-342900">
              <a:buClr>
                <a:schemeClr val="bg2">
                  <a:lumMod val="60000"/>
                  <a:lumOff val="40000"/>
                </a:schemeClr>
              </a:buClr>
              <a:buFont typeface="Wingdings" panose="05000000000000000000" pitchFamily="2" charset="2"/>
              <a:buChar char="§"/>
            </a:pPr>
            <a:r>
              <a:rPr lang="en-US" sz="2000" dirty="0" smtClean="0"/>
              <a:t>IT infrastructure</a:t>
            </a:r>
          </a:p>
          <a:p>
            <a:pPr marL="342900" indent="-342900">
              <a:buClr>
                <a:schemeClr val="bg2">
                  <a:lumMod val="60000"/>
                  <a:lumOff val="40000"/>
                </a:schemeClr>
              </a:buClr>
              <a:buFont typeface="Wingdings" panose="05000000000000000000" pitchFamily="2" charset="2"/>
              <a:buChar char="§"/>
            </a:pPr>
            <a:r>
              <a:rPr lang="en-US" sz="2000" dirty="0" smtClean="0"/>
              <a:t>Product Development</a:t>
            </a:r>
          </a:p>
          <a:p>
            <a:pPr marL="342900" indent="-342900">
              <a:buClr>
                <a:schemeClr val="bg2">
                  <a:lumMod val="60000"/>
                  <a:lumOff val="40000"/>
                </a:schemeClr>
              </a:buClr>
              <a:buFont typeface="Wingdings" panose="05000000000000000000" pitchFamily="2" charset="2"/>
              <a:buChar char="§"/>
            </a:pPr>
            <a:r>
              <a:rPr lang="en-US" sz="2000" dirty="0" smtClean="0"/>
              <a:t>Research Sector</a:t>
            </a:r>
          </a:p>
          <a:p>
            <a:pPr marL="342900" indent="-342900">
              <a:buClr>
                <a:schemeClr val="bg2">
                  <a:lumMod val="60000"/>
                  <a:lumOff val="40000"/>
                </a:schemeClr>
              </a:buClr>
              <a:buFont typeface="Wingdings" panose="05000000000000000000" pitchFamily="2" charset="2"/>
              <a:buChar char="§"/>
            </a:pPr>
            <a:r>
              <a:rPr lang="en-US" sz="2000" dirty="0" smtClean="0"/>
              <a:t>Licensing</a:t>
            </a:r>
          </a:p>
          <a:p>
            <a:pPr marL="342900" indent="-342900">
              <a:buClr>
                <a:schemeClr val="bg2">
                  <a:lumMod val="60000"/>
                  <a:lumOff val="40000"/>
                </a:schemeClr>
              </a:buClr>
              <a:buFont typeface="Wingdings" panose="05000000000000000000" pitchFamily="2" charset="2"/>
              <a:buChar char="§"/>
            </a:pPr>
            <a:r>
              <a:rPr lang="en-US" sz="2000" dirty="0" smtClean="0"/>
              <a:t>Data Extraction</a:t>
            </a:r>
          </a:p>
          <a:p>
            <a:pPr marL="342900" indent="-342900">
              <a:buClr>
                <a:schemeClr val="bg2">
                  <a:lumMod val="60000"/>
                  <a:lumOff val="40000"/>
                </a:schemeClr>
              </a:buClr>
              <a:buFont typeface="Wingdings" panose="05000000000000000000" pitchFamily="2" charset="2"/>
              <a:buChar char="§"/>
            </a:pPr>
            <a:r>
              <a:rPr lang="en-US" sz="2000" dirty="0" smtClean="0"/>
              <a:t>Data Servers</a:t>
            </a:r>
          </a:p>
          <a:p>
            <a:pPr marL="342900" indent="-342900">
              <a:buClr>
                <a:schemeClr val="bg2">
                  <a:lumMod val="60000"/>
                  <a:lumOff val="40000"/>
                </a:schemeClr>
              </a:buClr>
              <a:buFont typeface="Wingdings" panose="05000000000000000000" pitchFamily="2" charset="2"/>
              <a:buChar char="§"/>
            </a:pPr>
            <a:r>
              <a:rPr lang="en-US" sz="2000" dirty="0" smtClean="0"/>
              <a:t>Administration</a:t>
            </a:r>
          </a:p>
          <a:p>
            <a:pPr marL="342900" indent="-342900">
              <a:buClr>
                <a:schemeClr val="bg2">
                  <a:lumMod val="60000"/>
                  <a:lumOff val="40000"/>
                </a:schemeClr>
              </a:buClr>
              <a:buFont typeface="Wingdings" panose="05000000000000000000" pitchFamily="2" charset="2"/>
              <a:buChar char="§"/>
            </a:pPr>
            <a:r>
              <a:rPr lang="en-US" sz="2000" dirty="0" smtClean="0"/>
              <a:t>Marketing and Sales</a:t>
            </a:r>
          </a:p>
          <a:p>
            <a:pPr algn="ctr"/>
            <a:endParaRPr lang="en-US" sz="2000" dirty="0" smtClean="0"/>
          </a:p>
        </p:txBody>
      </p:sp>
      <p:sp>
        <p:nvSpPr>
          <p:cNvPr id="17" name="Rounded Rectangle 16"/>
          <p:cNvSpPr/>
          <p:nvPr/>
        </p:nvSpPr>
        <p:spPr>
          <a:xfrm>
            <a:off x="11136248" y="7405448"/>
            <a:ext cx="3386475" cy="3052373"/>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Revenue </a:t>
            </a:r>
          </a:p>
          <a:p>
            <a:pPr algn="ctr"/>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Investments</a:t>
            </a:r>
          </a:p>
          <a:p>
            <a:pPr marL="342900" indent="-342900">
              <a:buClr>
                <a:schemeClr val="bg2">
                  <a:lumMod val="60000"/>
                  <a:lumOff val="40000"/>
                </a:schemeClr>
              </a:buClr>
              <a:buFont typeface="Wingdings" panose="05000000000000000000" pitchFamily="2" charset="2"/>
              <a:buChar char="§"/>
            </a:pPr>
            <a:r>
              <a:rPr lang="en-US" sz="2000" dirty="0" smtClean="0"/>
              <a:t>Subscriptions</a:t>
            </a:r>
          </a:p>
          <a:p>
            <a:pPr marL="342900" indent="-342900">
              <a:buClr>
                <a:schemeClr val="bg2">
                  <a:lumMod val="60000"/>
                  <a:lumOff val="40000"/>
                </a:schemeClr>
              </a:buClr>
              <a:buFont typeface="Wingdings" panose="05000000000000000000" pitchFamily="2" charset="2"/>
              <a:buChar char="§"/>
            </a:pPr>
            <a:r>
              <a:rPr lang="en-US" sz="2000" dirty="0" smtClean="0"/>
              <a:t>Licensing</a:t>
            </a:r>
          </a:p>
          <a:p>
            <a:pPr marL="342900" indent="-342900">
              <a:buClr>
                <a:schemeClr val="bg2">
                  <a:lumMod val="60000"/>
                  <a:lumOff val="40000"/>
                </a:schemeClr>
              </a:buClr>
              <a:buFont typeface="Wingdings" panose="05000000000000000000" pitchFamily="2" charset="2"/>
              <a:buChar char="§"/>
            </a:pPr>
            <a:r>
              <a:rPr lang="en-US" sz="2000" dirty="0" smtClean="0"/>
              <a:t>Cost per Click</a:t>
            </a:r>
          </a:p>
          <a:p>
            <a:pPr marL="342900" indent="-342900">
              <a:buClr>
                <a:schemeClr val="bg2">
                  <a:lumMod val="60000"/>
                  <a:lumOff val="40000"/>
                </a:schemeClr>
              </a:buClr>
              <a:buFont typeface="Wingdings" panose="05000000000000000000" pitchFamily="2" charset="2"/>
              <a:buChar char="§"/>
            </a:pPr>
            <a:r>
              <a:rPr lang="en-US" sz="2000" dirty="0" smtClean="0"/>
              <a:t>Data Security Management</a:t>
            </a:r>
          </a:p>
        </p:txBody>
      </p:sp>
      <p:sp>
        <p:nvSpPr>
          <p:cNvPr id="18" name="Rounded Rectangle 17"/>
          <p:cNvSpPr/>
          <p:nvPr/>
        </p:nvSpPr>
        <p:spPr>
          <a:xfrm>
            <a:off x="5873657" y="2132625"/>
            <a:ext cx="3386475" cy="2895057"/>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Resources</a:t>
            </a:r>
          </a:p>
          <a:p>
            <a:pPr algn="ctr"/>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Data Sets</a:t>
            </a:r>
          </a:p>
          <a:p>
            <a:pPr marL="342900" indent="-342900">
              <a:buClr>
                <a:schemeClr val="bg2">
                  <a:lumMod val="60000"/>
                  <a:lumOff val="40000"/>
                </a:schemeClr>
              </a:buClr>
              <a:buFont typeface="Wingdings" panose="05000000000000000000" pitchFamily="2" charset="2"/>
              <a:buChar char="§"/>
            </a:pPr>
            <a:r>
              <a:rPr lang="en-US" sz="2000" dirty="0" smtClean="0"/>
              <a:t>Human resources</a:t>
            </a:r>
          </a:p>
          <a:p>
            <a:pPr marL="342900" indent="-342900">
              <a:buClr>
                <a:schemeClr val="bg2">
                  <a:lumMod val="60000"/>
                  <a:lumOff val="40000"/>
                </a:schemeClr>
              </a:buClr>
              <a:buFont typeface="Wingdings" panose="05000000000000000000" pitchFamily="2" charset="2"/>
              <a:buChar char="§"/>
            </a:pPr>
            <a:r>
              <a:rPr lang="en-US" sz="2000" dirty="0" smtClean="0"/>
              <a:t>Models &amp; Algorithms</a:t>
            </a:r>
          </a:p>
          <a:p>
            <a:pPr marL="342900" indent="-342900">
              <a:buClr>
                <a:schemeClr val="bg2">
                  <a:lumMod val="60000"/>
                  <a:lumOff val="40000"/>
                </a:schemeClr>
              </a:buClr>
              <a:buFont typeface="Wingdings" panose="05000000000000000000" pitchFamily="2" charset="2"/>
              <a:buChar char="§"/>
            </a:pPr>
            <a:r>
              <a:rPr lang="en-US" sz="2000" dirty="0" smtClean="0"/>
              <a:t>Intellectual Property</a:t>
            </a:r>
          </a:p>
          <a:p>
            <a:pPr marL="342900" indent="-342900">
              <a:buClr>
                <a:schemeClr val="bg2">
                  <a:lumMod val="60000"/>
                  <a:lumOff val="40000"/>
                </a:schemeClr>
              </a:buClr>
              <a:buFont typeface="Wingdings" panose="05000000000000000000" pitchFamily="2" charset="2"/>
              <a:buChar char="§"/>
            </a:pPr>
            <a:r>
              <a:rPr lang="en-US" sz="2000" dirty="0" smtClean="0"/>
              <a:t>Medical Research &amp; Studies</a:t>
            </a:r>
          </a:p>
        </p:txBody>
      </p:sp>
      <p:cxnSp>
        <p:nvCxnSpPr>
          <p:cNvPr id="5" name="Straight Connector 4"/>
          <p:cNvCxnSpPr>
            <a:stCxn id="9" idx="3"/>
            <a:endCxn id="3" idx="1"/>
          </p:cNvCxnSpPr>
          <p:nvPr/>
        </p:nvCxnSpPr>
        <p:spPr>
          <a:xfrm>
            <a:off x="4518660" y="4216490"/>
            <a:ext cx="1772518" cy="2144744"/>
          </a:xfrm>
          <a:prstGeom prst="line">
            <a:avLst/>
          </a:prstGeom>
        </p:spPr>
        <p:style>
          <a:lnRef idx="1">
            <a:schemeClr val="accent6"/>
          </a:lnRef>
          <a:fillRef idx="0">
            <a:schemeClr val="accent6"/>
          </a:fillRef>
          <a:effectRef idx="0">
            <a:schemeClr val="accent6"/>
          </a:effectRef>
          <a:fontRef idx="minor">
            <a:schemeClr val="tx1"/>
          </a:fontRef>
        </p:style>
      </p:cxnSp>
      <p:cxnSp>
        <p:nvCxnSpPr>
          <p:cNvPr id="7" name="Straight Connector 6"/>
          <p:cNvCxnSpPr>
            <a:stCxn id="14" idx="3"/>
            <a:endCxn id="3" idx="1"/>
          </p:cNvCxnSpPr>
          <p:nvPr/>
        </p:nvCxnSpPr>
        <p:spPr>
          <a:xfrm flipV="1">
            <a:off x="4598797" y="6361234"/>
            <a:ext cx="1692381" cy="2280307"/>
          </a:xfrm>
          <a:prstGeom prst="line">
            <a:avLst/>
          </a:prstGeom>
        </p:spPr>
        <p:style>
          <a:lnRef idx="1">
            <a:schemeClr val="accent6"/>
          </a:lnRef>
          <a:fillRef idx="0">
            <a:schemeClr val="accent6"/>
          </a:fillRef>
          <a:effectRef idx="0">
            <a:schemeClr val="accent6"/>
          </a:effectRef>
          <a:fontRef idx="minor">
            <a:schemeClr val="tx1"/>
          </a:fontRef>
        </p:style>
      </p:cxnSp>
      <p:cxnSp>
        <p:nvCxnSpPr>
          <p:cNvPr id="19" name="Straight Connector 18"/>
          <p:cNvCxnSpPr>
            <a:stCxn id="15" idx="0"/>
            <a:endCxn id="3" idx="2"/>
          </p:cNvCxnSpPr>
          <p:nvPr/>
        </p:nvCxnSpPr>
        <p:spPr>
          <a:xfrm flipH="1" flipV="1">
            <a:off x="7566894" y="7163236"/>
            <a:ext cx="11951" cy="531549"/>
          </a:xfrm>
          <a:prstGeom prst="line">
            <a:avLst/>
          </a:prstGeom>
        </p:spPr>
        <p:style>
          <a:lnRef idx="1">
            <a:schemeClr val="accent6"/>
          </a:lnRef>
          <a:fillRef idx="0">
            <a:schemeClr val="accent6"/>
          </a:fillRef>
          <a:effectRef idx="0">
            <a:schemeClr val="accent6"/>
          </a:effectRef>
          <a:fontRef idx="minor">
            <a:schemeClr val="tx1"/>
          </a:fontRef>
        </p:style>
      </p:cxnSp>
      <p:cxnSp>
        <p:nvCxnSpPr>
          <p:cNvPr id="21" name="Straight Connector 20"/>
          <p:cNvCxnSpPr>
            <a:endCxn id="3" idx="0"/>
          </p:cNvCxnSpPr>
          <p:nvPr/>
        </p:nvCxnSpPr>
        <p:spPr>
          <a:xfrm>
            <a:off x="7560918" y="5027682"/>
            <a:ext cx="5976" cy="531549"/>
          </a:xfrm>
          <a:prstGeom prst="line">
            <a:avLst/>
          </a:prstGeom>
        </p:spPr>
        <p:style>
          <a:lnRef idx="1">
            <a:schemeClr val="accent6"/>
          </a:lnRef>
          <a:fillRef idx="0">
            <a:schemeClr val="accent6"/>
          </a:fillRef>
          <a:effectRef idx="0">
            <a:schemeClr val="accent6"/>
          </a:effectRef>
          <a:fontRef idx="minor">
            <a:schemeClr val="tx1"/>
          </a:fontRef>
        </p:style>
      </p:cxnSp>
      <p:cxnSp>
        <p:nvCxnSpPr>
          <p:cNvPr id="23" name="Straight Connector 22"/>
          <p:cNvCxnSpPr>
            <a:stCxn id="16" idx="1"/>
            <a:endCxn id="3" idx="3"/>
          </p:cNvCxnSpPr>
          <p:nvPr/>
        </p:nvCxnSpPr>
        <p:spPr>
          <a:xfrm flipH="1">
            <a:off x="8842609" y="4216490"/>
            <a:ext cx="2293639" cy="2144744"/>
          </a:xfrm>
          <a:prstGeom prst="line">
            <a:avLst/>
          </a:prstGeom>
        </p:spPr>
        <p:style>
          <a:lnRef idx="1">
            <a:schemeClr val="accent6"/>
          </a:lnRef>
          <a:fillRef idx="0">
            <a:schemeClr val="accent6"/>
          </a:fillRef>
          <a:effectRef idx="0">
            <a:schemeClr val="accent6"/>
          </a:effectRef>
          <a:fontRef idx="minor">
            <a:schemeClr val="tx1"/>
          </a:fontRef>
        </p:style>
      </p:cxnSp>
      <p:cxnSp>
        <p:nvCxnSpPr>
          <p:cNvPr id="25" name="Straight Connector 24"/>
          <p:cNvCxnSpPr>
            <a:stCxn id="17" idx="1"/>
            <a:endCxn id="3" idx="3"/>
          </p:cNvCxnSpPr>
          <p:nvPr/>
        </p:nvCxnSpPr>
        <p:spPr>
          <a:xfrm flipH="1" flipV="1">
            <a:off x="8842609" y="6361234"/>
            <a:ext cx="2293639" cy="2570401"/>
          </a:xfrm>
          <a:prstGeom prst="line">
            <a:avLst/>
          </a:prstGeom>
        </p:spPr>
        <p:style>
          <a:lnRef idx="1">
            <a:schemeClr val="accent6"/>
          </a:lnRef>
          <a:fillRef idx="0">
            <a:schemeClr val="accent6"/>
          </a:fillRef>
          <a:effectRef idx="0">
            <a:schemeClr val="accent6"/>
          </a:effectRef>
          <a:fontRef idx="minor">
            <a:schemeClr val="tx1"/>
          </a:fontRef>
        </p:style>
      </p:cxnSp>
      <p:graphicFrame>
        <p:nvGraphicFramePr>
          <p:cNvPr id="29" name="Chart 28"/>
          <p:cNvGraphicFramePr/>
          <p:nvPr>
            <p:extLst>
              <p:ext uri="{D42A27DB-BD31-4B8C-83A1-F6EECF244321}">
                <p14:modId xmlns:p14="http://schemas.microsoft.com/office/powerpoint/2010/main" val="1458151648"/>
              </p:ext>
            </p:extLst>
          </p:nvPr>
        </p:nvGraphicFramePr>
        <p:xfrm>
          <a:off x="14565826" y="2546542"/>
          <a:ext cx="5716840" cy="548464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Google Shape;81;p11"/>
          <p:cNvPicPr preferRelativeResize="0"/>
          <p:nvPr/>
        </p:nvPicPr>
        <p:blipFill>
          <a:blip r:embed="rId5">
            <a:alphaModFix/>
          </a:blip>
          <a:stretch>
            <a:fillRect/>
          </a:stretch>
        </p:blipFill>
        <p:spPr>
          <a:xfrm>
            <a:off x="0" y="-62825"/>
            <a:ext cx="20221502" cy="11416100"/>
          </a:xfrm>
          <a:prstGeom prst="rect">
            <a:avLst/>
          </a:prstGeom>
          <a:noFill/>
          <a:ln>
            <a:noFill/>
          </a:ln>
        </p:spPr>
      </p:pic>
      <p:pic>
        <p:nvPicPr>
          <p:cNvPr id="82" name="Google Shape;82;p11"/>
          <p:cNvPicPr preferRelativeResize="0"/>
          <p:nvPr/>
        </p:nvPicPr>
        <p:blipFill>
          <a:blip r:embed="rId6">
            <a:alphaModFix/>
          </a:blip>
          <a:stretch>
            <a:fillRect/>
          </a:stretch>
        </p:blipFill>
        <p:spPr>
          <a:xfrm rot="-5400000">
            <a:off x="10244539" y="1289189"/>
            <a:ext cx="11439498" cy="8726476"/>
          </a:xfrm>
          <a:prstGeom prst="rect">
            <a:avLst/>
          </a:prstGeom>
          <a:noFill/>
          <a:ln>
            <a:noFill/>
          </a:ln>
        </p:spPr>
      </p:pic>
      <p:pic>
        <p:nvPicPr>
          <p:cNvPr id="83" name="Google Shape;83;p11"/>
          <p:cNvPicPr preferRelativeResize="0"/>
          <p:nvPr/>
        </p:nvPicPr>
        <p:blipFill>
          <a:blip r:embed="rId7">
            <a:alphaModFix/>
          </a:blip>
          <a:stretch>
            <a:fillRect/>
          </a:stretch>
        </p:blipFill>
        <p:spPr>
          <a:xfrm>
            <a:off x="16153423" y="-976450"/>
            <a:ext cx="4527401" cy="4527401"/>
          </a:xfrm>
          <a:prstGeom prst="rect">
            <a:avLst/>
          </a:prstGeom>
          <a:noFill/>
          <a:ln>
            <a:noFill/>
          </a:ln>
        </p:spPr>
      </p:pic>
      <p:sp>
        <p:nvSpPr>
          <p:cNvPr id="84" name="Google Shape;84;p11"/>
          <p:cNvSpPr txBox="1">
            <a:spLocks noGrp="1"/>
          </p:cNvSpPr>
          <p:nvPr>
            <p:ph type="title"/>
          </p:nvPr>
        </p:nvSpPr>
        <p:spPr>
          <a:xfrm>
            <a:off x="702800" y="913125"/>
            <a:ext cx="8641800" cy="102810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a:solidFill>
                  <a:srgbClr val="FFFFFF"/>
                </a:solidFill>
                <a:latin typeface="Trebuchet MS"/>
                <a:ea typeface="Trebuchet MS"/>
                <a:cs typeface="Trebuchet MS"/>
                <a:sym typeface="Trebuchet MS"/>
              </a:rPr>
              <a:t>The Demo</a:t>
            </a:r>
            <a:endParaRPr/>
          </a:p>
        </p:txBody>
      </p:sp>
      <p:pic>
        <p:nvPicPr>
          <p:cNvPr id="2" name="WhatsApp Video 2022-10-16 at 1.17.10 P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1739727" y="2850353"/>
            <a:ext cx="15635977" cy="7005284"/>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2"/>
          <p:cNvPicPr preferRelativeResize="0"/>
          <p:nvPr/>
        </p:nvPicPr>
        <p:blipFill>
          <a:blip r:embed="rId3">
            <a:alphaModFix/>
          </a:blip>
          <a:stretch>
            <a:fillRect/>
          </a:stretch>
        </p:blipFill>
        <p:spPr>
          <a:xfrm rot="10800000" flipH="1">
            <a:off x="0" y="-62825"/>
            <a:ext cx="20221502" cy="11416100"/>
          </a:xfrm>
          <a:prstGeom prst="rect">
            <a:avLst/>
          </a:prstGeom>
          <a:noFill/>
          <a:ln>
            <a:noFill/>
          </a:ln>
        </p:spPr>
      </p:pic>
      <p:sp>
        <p:nvSpPr>
          <p:cNvPr id="90" name="Google Shape;90;p12"/>
          <p:cNvSpPr txBox="1">
            <a:spLocks noGrp="1"/>
          </p:cNvSpPr>
          <p:nvPr>
            <p:ph type="sldNum" idx="12"/>
          </p:nvPr>
        </p:nvSpPr>
        <p:spPr>
          <a:xfrm>
            <a:off x="9867357" y="10662493"/>
            <a:ext cx="387300" cy="311100"/>
          </a:xfrm>
          <a:prstGeom prst="rect">
            <a:avLst/>
          </a:prstGeom>
          <a:noFill/>
          <a:ln>
            <a:noFill/>
          </a:ln>
        </p:spPr>
        <p:txBody>
          <a:bodyPr spcFirstLastPara="1" wrap="square" lIns="0" tIns="10775" rIns="0" bIns="0" anchor="t" anchorCtr="0">
            <a:spAutoFit/>
          </a:bodyPr>
          <a:lstStyle/>
          <a:p>
            <a:pPr marL="48260" lvl="0" indent="0" algn="l" rtl="0">
              <a:lnSpc>
                <a:spcPct val="100000"/>
              </a:lnSpc>
              <a:spcBef>
                <a:spcPts val="0"/>
              </a:spcBef>
              <a:spcAft>
                <a:spcPts val="0"/>
              </a:spcAft>
              <a:buNone/>
            </a:pPr>
            <a:fld id="{00000000-1234-1234-1234-123412341234}" type="slidenum">
              <a:rPr lang="en-US"/>
              <a:t>6</a:t>
            </a:fld>
            <a:endParaRPr/>
          </a:p>
        </p:txBody>
      </p:sp>
      <p:pic>
        <p:nvPicPr>
          <p:cNvPr id="91" name="Google Shape;91;p12"/>
          <p:cNvPicPr preferRelativeResize="0"/>
          <p:nvPr/>
        </p:nvPicPr>
        <p:blipFill>
          <a:blip r:embed="rId4">
            <a:alphaModFix/>
          </a:blip>
          <a:stretch>
            <a:fillRect/>
          </a:stretch>
        </p:blipFill>
        <p:spPr>
          <a:xfrm>
            <a:off x="16153423" y="-976450"/>
            <a:ext cx="4527401" cy="4527401"/>
          </a:xfrm>
          <a:prstGeom prst="rect">
            <a:avLst/>
          </a:prstGeom>
          <a:noFill/>
          <a:ln>
            <a:noFill/>
          </a:ln>
        </p:spPr>
      </p:pic>
      <p:sp>
        <p:nvSpPr>
          <p:cNvPr id="92" name="Google Shape;92;p12"/>
          <p:cNvSpPr txBox="1">
            <a:spLocks noGrp="1"/>
          </p:cNvSpPr>
          <p:nvPr>
            <p:ph type="title"/>
          </p:nvPr>
        </p:nvSpPr>
        <p:spPr>
          <a:xfrm>
            <a:off x="7946100" y="4795200"/>
            <a:ext cx="4329300" cy="102810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a:solidFill>
                  <a:srgbClr val="FFFFFF"/>
                </a:solidFill>
                <a:latin typeface="Trebuchet MS"/>
                <a:ea typeface="Trebuchet MS"/>
                <a:cs typeface="Trebuchet MS"/>
                <a:sym typeface="Trebuchet MS"/>
              </a:rPr>
              <a:t>Thank You</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TotalTime>
  <Words>338</Words>
  <Application>Microsoft Office PowerPoint</Application>
  <PresentationFormat>Custom</PresentationFormat>
  <Paragraphs>67</Paragraphs>
  <Slides>6</Slides>
  <Notes>6</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Trebuchet MS</vt:lpstr>
      <vt:lpstr>Verdana</vt:lpstr>
      <vt:lpstr>Wingdings</vt:lpstr>
      <vt:lpstr>Office Theme</vt:lpstr>
      <vt:lpstr>PowerPoint Presentation</vt:lpstr>
      <vt:lpstr>The Problem</vt:lpstr>
      <vt:lpstr>The Solution</vt:lpstr>
      <vt:lpstr>The Business Model</vt:lpstr>
      <vt:lpstr>The Demo</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DELL</cp:lastModifiedBy>
  <cp:revision>12</cp:revision>
  <dcterms:modified xsi:type="dcterms:W3CDTF">2022-10-16T08:40:31Z</dcterms:modified>
</cp:coreProperties>
</file>